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71" r:id="rId3"/>
    <p:sldId id="258" r:id="rId4"/>
    <p:sldId id="327" r:id="rId5"/>
    <p:sldId id="356" r:id="rId6"/>
    <p:sldId id="278" r:id="rId7"/>
    <p:sldId id="337" r:id="rId8"/>
    <p:sldId id="348" r:id="rId9"/>
    <p:sldId id="351" r:id="rId10"/>
    <p:sldId id="357" r:id="rId11"/>
    <p:sldId id="344" r:id="rId12"/>
    <p:sldId id="358" r:id="rId13"/>
    <p:sldId id="349" r:id="rId14"/>
    <p:sldId id="339" r:id="rId15"/>
    <p:sldId id="359" r:id="rId16"/>
    <p:sldId id="352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9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072493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下表记录了四位同学运动前后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分钟脉搏跳动的次数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请你根据表中的数据绘制复式条形统计图。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14414" y="2500312"/>
          <a:ext cx="5857875" cy="1280160"/>
        </p:xfrm>
        <a:graphic>
          <a:graphicData uri="http://schemas.openxmlformats.org/drawingml/2006/table">
            <a:tbl>
              <a:tblPr/>
              <a:tblGrid>
                <a:gridCol w="1171575"/>
                <a:gridCol w="1171575"/>
                <a:gridCol w="1171575"/>
                <a:gridCol w="1171575"/>
                <a:gridCol w="11715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希　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霖　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悦　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禾　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运动前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75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72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70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75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运动后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120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100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110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105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28794" y="714362"/>
            <a:ext cx="571504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运动前后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分钟脉搏跳动的次数统计图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DA25.EPS" descr="id:214750708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46" y="1571618"/>
            <a:ext cx="4389507" cy="26158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4282" y="1071552"/>
            <a:ext cx="507209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这四个课外活动小组中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人数最多的是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组男生人数最多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组女生人数最多。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(3)(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组男生人数和女生人数的差距最大。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357289" y="357172"/>
            <a:ext cx="7358115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看图回答问题。</a:t>
            </a:r>
          </a:p>
        </p:txBody>
      </p:sp>
      <p:sp>
        <p:nvSpPr>
          <p:cNvPr id="5" name="矩形 4"/>
          <p:cNvSpPr/>
          <p:nvPr/>
        </p:nvSpPr>
        <p:spPr>
          <a:xfrm>
            <a:off x="2071670" y="1785932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662" y="2357436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乒乓球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6314" y="714362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光明小学课外活动小组人数统计图</a:t>
            </a:r>
          </a:p>
        </p:txBody>
      </p:sp>
      <p:pic>
        <p:nvPicPr>
          <p:cNvPr id="9" name="I39.EPS" descr="id:214749066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4" y="1214428"/>
            <a:ext cx="3433503" cy="242889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71538" y="300037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224" y="3643320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乒乓球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714362"/>
            <a:ext cx="8382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制作统计图并回答问题。</a:t>
            </a:r>
          </a:p>
        </p:txBody>
      </p:sp>
      <p:sp>
        <p:nvSpPr>
          <p:cNvPr id="4" name="矩形 3"/>
          <p:cNvSpPr/>
          <p:nvPr/>
        </p:nvSpPr>
        <p:spPr>
          <a:xfrm>
            <a:off x="2857488" y="1428742"/>
            <a:ext cx="60722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15~17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届亚运会中、韩两国体育</a:t>
            </a:r>
          </a:p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代表团获得金牌数量统计表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2285998"/>
            <a:ext cx="4133846" cy="199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357159" y="1643056"/>
            <a:ext cx="278608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请根据统计表绘制一个横向复式条形统计图。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14414" y="714362"/>
            <a:ext cx="5715040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15~17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届亚运会中、韩两国体育代表团获得金牌数量统计图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I178.EPS" descr="id:214750709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2071684"/>
            <a:ext cx="4567102" cy="21508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1" y="714362"/>
            <a:ext cx="781084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对于统计表中提供的信息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你有什么感想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868" y="1857370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8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复式条形统计图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1439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根据表中的数据将下列单式条形统计图补充完整。</a:t>
            </a:r>
          </a:p>
        </p:txBody>
      </p:sp>
      <p:sp>
        <p:nvSpPr>
          <p:cNvPr id="6" name="矩形 5"/>
          <p:cNvSpPr/>
          <p:nvPr/>
        </p:nvSpPr>
        <p:spPr>
          <a:xfrm>
            <a:off x="500034" y="3286130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补图略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8662" y="1428742"/>
            <a:ext cx="75009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日山东省新冠肺炎疫情新增确诊病例统计表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357290" y="1871664"/>
          <a:ext cx="6283322" cy="914400"/>
        </p:xfrm>
        <a:graphic>
          <a:graphicData uri="http://schemas.openxmlformats.org/drawingml/2006/table">
            <a:tbl>
              <a:tblPr/>
              <a:tblGrid>
                <a:gridCol w="1004888"/>
                <a:gridCol w="754062"/>
                <a:gridCol w="754062"/>
                <a:gridCol w="754062"/>
                <a:gridCol w="754062"/>
                <a:gridCol w="754062"/>
                <a:gridCol w="754062"/>
                <a:gridCol w="75406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日　期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　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SS28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8926" y="3000378"/>
            <a:ext cx="3429024" cy="20790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143964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条形统计图的特点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能够清楚地表示出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易于比较数据之间的差别。</a:t>
            </a:r>
          </a:p>
        </p:txBody>
      </p:sp>
      <p:sp>
        <p:nvSpPr>
          <p:cNvPr id="6" name="矩形 5"/>
          <p:cNvSpPr/>
          <p:nvPr/>
        </p:nvSpPr>
        <p:spPr>
          <a:xfrm>
            <a:off x="1000100" y="1285866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数量的多少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8564" y="857238"/>
            <a:ext cx="814396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300÷2÷5=           810÷45÷6=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81÷3÷3=             72÷12÷3=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144÷3÷2=           324÷3÷6= 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198÷9÷2=           440÷8÷5=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150÷15÷5=         450÷15÷2=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270÷9÷3=           270÷6÷5=</a:t>
            </a:r>
          </a:p>
        </p:txBody>
      </p:sp>
      <p:sp>
        <p:nvSpPr>
          <p:cNvPr id="29" name="矩形 28"/>
          <p:cNvSpPr/>
          <p:nvPr/>
        </p:nvSpPr>
        <p:spPr>
          <a:xfrm>
            <a:off x="2348109" y="857342"/>
            <a:ext cx="110780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</a:p>
        </p:txBody>
      </p:sp>
      <p:sp>
        <p:nvSpPr>
          <p:cNvPr id="30" name="矩形 29"/>
          <p:cNvSpPr/>
          <p:nvPr/>
        </p:nvSpPr>
        <p:spPr>
          <a:xfrm>
            <a:off x="5840934" y="857342"/>
            <a:ext cx="124487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</a:p>
        </p:txBody>
      </p:sp>
      <p:sp>
        <p:nvSpPr>
          <p:cNvPr id="31" name="矩形 30"/>
          <p:cNvSpPr/>
          <p:nvPr/>
        </p:nvSpPr>
        <p:spPr>
          <a:xfrm>
            <a:off x="2244305" y="1508524"/>
            <a:ext cx="80743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32" name="矩形 31"/>
          <p:cNvSpPr/>
          <p:nvPr/>
        </p:nvSpPr>
        <p:spPr>
          <a:xfrm>
            <a:off x="5410404" y="1508530"/>
            <a:ext cx="107658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33" name="矩形 32"/>
          <p:cNvSpPr/>
          <p:nvPr/>
        </p:nvSpPr>
        <p:spPr>
          <a:xfrm>
            <a:off x="2503366" y="2163800"/>
            <a:ext cx="10092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  <p:sp>
        <p:nvSpPr>
          <p:cNvPr id="34" name="矩形 33"/>
          <p:cNvSpPr/>
          <p:nvPr/>
        </p:nvSpPr>
        <p:spPr>
          <a:xfrm>
            <a:off x="5482159" y="2163800"/>
            <a:ext cx="87472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</a:p>
        </p:txBody>
      </p:sp>
      <p:sp>
        <p:nvSpPr>
          <p:cNvPr id="35" name="矩形 34"/>
          <p:cNvSpPr/>
          <p:nvPr/>
        </p:nvSpPr>
        <p:spPr>
          <a:xfrm>
            <a:off x="2393829" y="2754087"/>
            <a:ext cx="106508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</p:txBody>
      </p:sp>
      <p:sp>
        <p:nvSpPr>
          <p:cNvPr id="36" name="矩形 35"/>
          <p:cNvSpPr/>
          <p:nvPr/>
        </p:nvSpPr>
        <p:spPr>
          <a:xfrm>
            <a:off x="5410404" y="2754211"/>
            <a:ext cx="121115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</p:txBody>
      </p:sp>
      <p:sp>
        <p:nvSpPr>
          <p:cNvPr id="37" name="矩形 36"/>
          <p:cNvSpPr/>
          <p:nvPr/>
        </p:nvSpPr>
        <p:spPr>
          <a:xfrm>
            <a:off x="2466544" y="3469856"/>
            <a:ext cx="121115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38" name="矩形 37"/>
          <p:cNvSpPr/>
          <p:nvPr/>
        </p:nvSpPr>
        <p:spPr>
          <a:xfrm>
            <a:off x="5625669" y="3469732"/>
            <a:ext cx="106508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sp>
        <p:nvSpPr>
          <p:cNvPr id="39" name="矩形 38"/>
          <p:cNvSpPr/>
          <p:nvPr/>
        </p:nvSpPr>
        <p:spPr>
          <a:xfrm>
            <a:off x="2466544" y="4028021"/>
            <a:ext cx="121115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40" name="矩形 39"/>
          <p:cNvSpPr/>
          <p:nvPr/>
        </p:nvSpPr>
        <p:spPr>
          <a:xfrm>
            <a:off x="5547564" y="4028021"/>
            <a:ext cx="121115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21537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下面是甲、乙两个停车场车辆停放情况统计表。</a:t>
            </a: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357304"/>
            <a:ext cx="46577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428596" y="3571882"/>
            <a:ext cx="8215370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请根据统计表画出纵向复式条形统计图。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28794" y="714362"/>
            <a:ext cx="571504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甲、乙两个停车场车辆停放情况统计图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I176.EPS" descr="id:21475070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1643056"/>
            <a:ext cx="3685842" cy="2857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1785932"/>
            <a:ext cx="435771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月份生产的奶糖最多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月份生产的水果糖最少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5" y="714362"/>
            <a:ext cx="807249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某糖果厂第一季度产量统计情况如下。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571604" y="1857370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14546" y="2500312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R171.EPS" descr="id:214749064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6" y="2143122"/>
            <a:ext cx="3174444" cy="23425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72066" y="1428742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某糖果厂第一季度产量统计图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07249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某糖果厂第一季度产量统计情况如下。</a:t>
            </a:r>
          </a:p>
        </p:txBody>
      </p:sp>
      <p:pic>
        <p:nvPicPr>
          <p:cNvPr id="5" name="R171.EPS" descr="id:214749064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6" y="2143122"/>
            <a:ext cx="3174444" cy="23425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72066" y="1428742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某糖果厂第一季度产量统计图</a:t>
            </a:r>
          </a:p>
        </p:txBody>
      </p:sp>
      <p:sp>
        <p:nvSpPr>
          <p:cNvPr id="7" name="矩形 6"/>
          <p:cNvSpPr/>
          <p:nvPr/>
        </p:nvSpPr>
        <p:spPr>
          <a:xfrm>
            <a:off x="642910" y="1785932"/>
            <a:ext cx="435771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月份生产的奶糖和水果糖箱数相差最大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月份相差最小。</a:t>
            </a:r>
          </a:p>
        </p:txBody>
      </p:sp>
      <p:sp>
        <p:nvSpPr>
          <p:cNvPr id="8" name="矩形 7"/>
          <p:cNvSpPr/>
          <p:nvPr/>
        </p:nvSpPr>
        <p:spPr>
          <a:xfrm>
            <a:off x="1500166" y="1857370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0786" y="3143254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379</Words>
  <Application>WPS 演示</Application>
  <PresentationFormat>全屏显示(16:9)</PresentationFormat>
  <Paragraphs>105</Paragraphs>
  <Slides>16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360</cp:revision>
  <dcterms:created xsi:type="dcterms:W3CDTF">2018-12-06T02:32:00Z</dcterms:created>
  <dcterms:modified xsi:type="dcterms:W3CDTF">2020-12-03T06:56:15Z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